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159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-250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57DA35-0B76-4067-B11C-CCB498EBD944}" type="datetimeFigureOut">
              <a:rPr lang="en-US" smtClean="0"/>
              <a:pPr/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343ACC-310A-42A0-89C8-D7F04A77C4C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sz="2000" b="1" kern="1200" noProof="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 - 2022 Conferința Internațională “Ecologia secolului XXI”  </a:t>
            </a:r>
          </a:p>
          <a:p>
            <a:pPr algn="ctr"/>
            <a:r>
              <a:rPr lang="ro-RO" sz="2000" b="1" kern="1200" noProof="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</a:p>
          <a:p>
            <a:pPr algn="ctr"/>
            <a:r>
              <a:rPr lang="ro-RO" sz="2000" b="1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„</a:t>
            </a:r>
            <a:r>
              <a:rPr lang="ro-RO" sz="2000" b="1" i="1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Conservarea patrimoniului natural și cultural</a:t>
            </a:r>
            <a:r>
              <a:rPr lang="ro-RO" sz="2000" b="1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”</a:t>
            </a:r>
            <a:endParaRPr lang="ro-RO" sz="2400" b="1" i="1" kern="1200" noProof="0" dirty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027" name="Picture 3" descr="C:\Users\User\Desktop\Pag 1.jpg"/>
          <p:cNvPicPr>
            <a:picLocks noChangeAspect="1" noChangeArrowheads="1"/>
          </p:cNvPicPr>
          <p:nvPr userDrawn="1"/>
        </p:nvPicPr>
        <p:blipFill>
          <a:blip r:embed="rId2" cstate="print"/>
          <a:srcRect r="40906"/>
          <a:stretch>
            <a:fillRect/>
          </a:stretch>
        </p:blipFill>
        <p:spPr bwMode="auto">
          <a:xfrm flipH="1">
            <a:off x="-2" y="0"/>
            <a:ext cx="899594" cy="6858000"/>
          </a:xfrm>
          <a:prstGeom prst="rect">
            <a:avLst/>
          </a:prstGeom>
          <a:noFill/>
        </p:spPr>
      </p:pic>
      <p:pic>
        <p:nvPicPr>
          <p:cNvPr id="1026" name="Picture 2" descr="C:\Users\User\Desktop\Eological-University-Bucharest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4624"/>
            <a:ext cx="1115616" cy="108116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072206"/>
            <a:ext cx="9143999" cy="78579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 userDrawn="1"/>
        </p:nvSpPr>
        <p:spPr>
          <a:xfrm>
            <a:off x="0" y="6257860"/>
            <a:ext cx="9144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UEB-2022 Conferința Internațională “Ecologia secolului XXI”  </a:t>
            </a:r>
          </a:p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</a:p>
          <a:p>
            <a:pPr algn="ctr"/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„Conservarea patrimoniului natural și cultural”</a:t>
            </a:r>
            <a:endParaRPr lang="en-US" sz="1100" b="1" i="1" kern="1200" noProof="0" dirty="0">
              <a:solidFill>
                <a:schemeClr val="bg1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 i="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" y="0"/>
            <a:ext cx="9143999" cy="214291"/>
          </a:xfrm>
          <a:prstGeom prst="rect">
            <a:avLst/>
          </a:prstGeom>
          <a:noFill/>
        </p:spPr>
      </p:pic>
      <p:pic>
        <p:nvPicPr>
          <p:cNvPr id="10" name="Picture 2" descr="C:\Users\User\Desktop\Eological-University-Bucharest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3120" y="6336704"/>
            <a:ext cx="404664" cy="47667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8F10F7-9117-47D9-87E4-104C683B8CAB}" type="datetimeFigureOut">
              <a:rPr lang="en-US" smtClean="0"/>
              <a:pPr/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208FA4-A762-4CD4-8A74-E075B8AA3B6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" y="0"/>
            <a:ext cx="9143999" cy="214291"/>
          </a:xfrm>
          <a:prstGeom prst="rect">
            <a:avLst/>
          </a:prstGeom>
          <a:noFill/>
        </p:spPr>
      </p:pic>
      <p:pic>
        <p:nvPicPr>
          <p:cNvPr id="8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072206"/>
            <a:ext cx="9143999" cy="78579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 userDrawn="1"/>
        </p:nvSpPr>
        <p:spPr>
          <a:xfrm>
            <a:off x="0" y="6257860"/>
            <a:ext cx="9144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UEB-2022 Conferința Internațională “Ecologia secolului XXI”  </a:t>
            </a:r>
          </a:p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„Conservarea patrimoniului natural și cultural”</a:t>
            </a:r>
            <a:endParaRPr lang="en-US" sz="1100" b="1" i="1" kern="1200" noProof="0" dirty="0">
              <a:solidFill>
                <a:schemeClr val="bg1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algn="ctr"/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endParaRPr lang="en-US" sz="1100" noProof="0" dirty="0">
              <a:solidFill>
                <a:schemeClr val="bg1"/>
              </a:solidFill>
            </a:endParaRPr>
          </a:p>
          <a:p>
            <a:pPr algn="ctr"/>
            <a:endParaRPr lang="en-US" sz="1100" noProof="0" dirty="0">
              <a:solidFill>
                <a:schemeClr val="bg1"/>
              </a:solidFill>
            </a:endParaRPr>
          </a:p>
        </p:txBody>
      </p:sp>
      <p:pic>
        <p:nvPicPr>
          <p:cNvPr id="12" name="Picture 2" descr="C:\Users\User\Desktop\Eological-University-Bucharest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3120" y="6336704"/>
            <a:ext cx="404664" cy="47667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8F10F7-9117-47D9-87E4-104C683B8CAB}" type="datetimeFigureOut">
              <a:rPr lang="en-US" smtClean="0"/>
              <a:pPr/>
              <a:t>2/23/2022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208FA4-A762-4CD4-8A74-E075B8AA3B6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" y="0"/>
            <a:ext cx="9143999" cy="214291"/>
          </a:xfrm>
          <a:prstGeom prst="rect">
            <a:avLst/>
          </a:prstGeom>
          <a:noFill/>
        </p:spPr>
      </p:pic>
      <p:pic>
        <p:nvPicPr>
          <p:cNvPr id="9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072206"/>
            <a:ext cx="9143999" cy="78579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 userDrawn="1"/>
        </p:nvSpPr>
        <p:spPr>
          <a:xfrm>
            <a:off x="0" y="6257860"/>
            <a:ext cx="9144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UEB-2022 Conferința Internațională “Ecologia secolului XXI”  </a:t>
            </a:r>
          </a:p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„Conservarea patrimoniului natural și cultural” </a:t>
            </a:r>
            <a:endParaRPr lang="en-US" sz="1100" noProof="0" dirty="0">
              <a:solidFill>
                <a:schemeClr val="bg1"/>
              </a:solidFill>
            </a:endParaRPr>
          </a:p>
        </p:txBody>
      </p:sp>
      <p:pic>
        <p:nvPicPr>
          <p:cNvPr id="12" name="Picture 2" descr="C:\Users\User\Desktop\Eological-University-Bucharest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3120" y="6336704"/>
            <a:ext cx="404664" cy="47667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8F10F7-9117-47D9-87E4-104C683B8CAB}" type="datetimeFigureOut">
              <a:rPr lang="en-US" smtClean="0"/>
              <a:pPr/>
              <a:t>2/23/2022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208FA4-A762-4CD4-8A74-E075B8AA3B6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" y="0"/>
            <a:ext cx="9143999" cy="214291"/>
          </a:xfrm>
          <a:prstGeom prst="rect">
            <a:avLst/>
          </a:prstGeom>
          <a:noFill/>
        </p:spPr>
      </p:pic>
      <p:pic>
        <p:nvPicPr>
          <p:cNvPr id="11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072206"/>
            <a:ext cx="9143999" cy="78579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 userDrawn="1"/>
        </p:nvSpPr>
        <p:spPr>
          <a:xfrm>
            <a:off x="0" y="6257860"/>
            <a:ext cx="9144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UEB-2022 Conferința Internațională “Ecologia secolului XXI”  </a:t>
            </a:r>
          </a:p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„Conservarea patrimoniului natural și cultural” </a:t>
            </a:r>
            <a:endParaRPr lang="en-US" sz="1100" noProof="0" dirty="0">
              <a:solidFill>
                <a:schemeClr val="bg1"/>
              </a:solidFill>
            </a:endParaRPr>
          </a:p>
        </p:txBody>
      </p:sp>
      <p:pic>
        <p:nvPicPr>
          <p:cNvPr id="14" name="Picture 2" descr="C:\Users\User\Desktop\Eological-University-Bucharest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3120" y="6336704"/>
            <a:ext cx="404664" cy="47667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8F10F7-9117-47D9-87E4-104C683B8CAB}" type="datetimeFigureOut">
              <a:rPr lang="en-US" smtClean="0"/>
              <a:pPr/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208FA4-A762-4CD4-8A74-E075B8AA3B6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" y="0"/>
            <a:ext cx="9143999" cy="214291"/>
          </a:xfrm>
          <a:prstGeom prst="rect">
            <a:avLst/>
          </a:prstGeom>
          <a:noFill/>
        </p:spPr>
      </p:pic>
      <p:pic>
        <p:nvPicPr>
          <p:cNvPr id="7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072206"/>
            <a:ext cx="9143999" cy="78579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 userDrawn="1"/>
        </p:nvSpPr>
        <p:spPr>
          <a:xfrm>
            <a:off x="0" y="6257860"/>
            <a:ext cx="9144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UEB-2022 Conferința Internațională “Ecologia secolului XXI”  </a:t>
            </a:r>
          </a:p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„Conservarea patrimoniului natural și cultural”</a:t>
            </a:r>
            <a:endParaRPr lang="en-US" sz="1100" b="1" i="1" kern="1200" noProof="0" dirty="0">
              <a:solidFill>
                <a:schemeClr val="bg1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0" name="Picture 2" descr="C:\Users\User\Desktop\Eological-University-Bucharest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3120" y="6336704"/>
            <a:ext cx="404664" cy="47667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8F10F7-9117-47D9-87E4-104C683B8CAB}" type="datetimeFigureOut">
              <a:rPr lang="en-US" smtClean="0"/>
              <a:pPr/>
              <a:t>2/23/2022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208FA4-A762-4CD4-8A74-E075B8AA3B6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" y="0"/>
            <a:ext cx="9143999" cy="214291"/>
          </a:xfrm>
          <a:prstGeom prst="rect">
            <a:avLst/>
          </a:prstGeom>
          <a:noFill/>
        </p:spPr>
      </p:pic>
      <p:pic>
        <p:nvPicPr>
          <p:cNvPr id="6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072206"/>
            <a:ext cx="9143999" cy="78579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 userDrawn="1"/>
        </p:nvSpPr>
        <p:spPr>
          <a:xfrm>
            <a:off x="0" y="6257860"/>
            <a:ext cx="9144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UEB-2022 Conferința Internațională “Ecologia secolului XXI”  </a:t>
            </a:r>
          </a:p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„Conservarea patrimoniului natural și cultural”</a:t>
            </a:r>
            <a:endParaRPr lang="en-US" sz="1100" noProof="0" dirty="0">
              <a:solidFill>
                <a:schemeClr val="bg1"/>
              </a:solidFill>
            </a:endParaRPr>
          </a:p>
        </p:txBody>
      </p:sp>
      <p:pic>
        <p:nvPicPr>
          <p:cNvPr id="9" name="Picture 2" descr="C:\Users\User\Desktop\Eological-University-Bucharest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3120" y="6336704"/>
            <a:ext cx="404664" cy="47667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8F10F7-9117-47D9-87E4-104C683B8CAB}" type="datetimeFigureOut">
              <a:rPr lang="en-US" smtClean="0"/>
              <a:pPr/>
              <a:t>2/23/2022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208FA4-A762-4CD4-8A74-E075B8AA3B6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" y="0"/>
            <a:ext cx="9143999" cy="214291"/>
          </a:xfrm>
          <a:prstGeom prst="rect">
            <a:avLst/>
          </a:prstGeom>
          <a:noFill/>
        </p:spPr>
      </p:pic>
      <p:pic>
        <p:nvPicPr>
          <p:cNvPr id="9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072206"/>
            <a:ext cx="9143999" cy="78579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 userDrawn="1"/>
        </p:nvSpPr>
        <p:spPr>
          <a:xfrm>
            <a:off x="0" y="6257860"/>
            <a:ext cx="9144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UEB-2022 Conferința Internațională “Ecologia secolului XXI”  </a:t>
            </a:r>
          </a:p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„Conservarea patrimoniului natural și cultural”</a:t>
            </a:r>
            <a:endParaRPr lang="en-US" sz="1100" b="1" i="1" kern="1200" noProof="0" dirty="0">
              <a:solidFill>
                <a:schemeClr val="bg1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2" name="Picture 2" descr="C:\Users\User\Desktop\Eological-University-Bucharest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3120" y="6336704"/>
            <a:ext cx="404664" cy="47667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8F10F7-9117-47D9-87E4-104C683B8CAB}" type="datetimeFigureOut">
              <a:rPr lang="en-US" smtClean="0"/>
              <a:pPr/>
              <a:t>2/23/2022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208FA4-A762-4CD4-8A74-E075B8AA3B6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" y="0"/>
            <a:ext cx="9143999" cy="214291"/>
          </a:xfrm>
          <a:prstGeom prst="rect">
            <a:avLst/>
          </a:prstGeom>
          <a:noFill/>
        </p:spPr>
      </p:pic>
      <p:pic>
        <p:nvPicPr>
          <p:cNvPr id="9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072206"/>
            <a:ext cx="9143999" cy="78579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 userDrawn="1"/>
        </p:nvSpPr>
        <p:spPr>
          <a:xfrm>
            <a:off x="0" y="6257860"/>
            <a:ext cx="9144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UEB-2022 Conferința Internațională “Ecologia secolului XXI”  </a:t>
            </a:r>
          </a:p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„Conservarea patrimoniului natural și cultural” </a:t>
            </a:r>
            <a:endParaRPr lang="en-US" sz="1100" noProof="0" dirty="0">
              <a:solidFill>
                <a:schemeClr val="bg1"/>
              </a:solidFill>
            </a:endParaRPr>
          </a:p>
        </p:txBody>
      </p:sp>
      <p:pic>
        <p:nvPicPr>
          <p:cNvPr id="12" name="Picture 2" descr="C:\Users\User\Desktop\Eological-University-Bucharest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3120" y="6336704"/>
            <a:ext cx="404664" cy="47667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8F10F7-9117-47D9-87E4-104C683B8CAB}" type="datetimeFigureOut">
              <a:rPr lang="en-US" smtClean="0"/>
              <a:pPr/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208FA4-A762-4CD4-8A74-E075B8AA3B6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" y="0"/>
            <a:ext cx="9143999" cy="214291"/>
          </a:xfrm>
          <a:prstGeom prst="rect">
            <a:avLst/>
          </a:prstGeom>
          <a:noFill/>
        </p:spPr>
      </p:pic>
      <p:pic>
        <p:nvPicPr>
          <p:cNvPr id="8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072206"/>
            <a:ext cx="9143999" cy="78579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 userDrawn="1"/>
        </p:nvSpPr>
        <p:spPr>
          <a:xfrm>
            <a:off x="0" y="6257860"/>
            <a:ext cx="9144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UEB-2022 Conferința Internațională “Ecologia secolului XXI”  </a:t>
            </a:r>
          </a:p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„Conservarea patrimoniului natural și cultural” </a:t>
            </a:r>
            <a:endParaRPr lang="en-US" sz="1100" noProof="0" dirty="0">
              <a:solidFill>
                <a:schemeClr val="bg1"/>
              </a:solidFill>
            </a:endParaRPr>
          </a:p>
        </p:txBody>
      </p:sp>
      <p:pic>
        <p:nvPicPr>
          <p:cNvPr id="11" name="Picture 2" descr="C:\Users\User\Desktop\Eological-University-Bucharest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3120" y="6336704"/>
            <a:ext cx="404664" cy="47667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8F10F7-9117-47D9-87E4-104C683B8CAB}" type="datetimeFigureOut">
              <a:rPr lang="en-US" smtClean="0"/>
              <a:pPr/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208FA4-A762-4CD4-8A74-E075B8AA3B6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" y="0"/>
            <a:ext cx="9143999" cy="214291"/>
          </a:xfrm>
          <a:prstGeom prst="rect">
            <a:avLst/>
          </a:prstGeom>
          <a:noFill/>
        </p:spPr>
      </p:pic>
      <p:pic>
        <p:nvPicPr>
          <p:cNvPr id="8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072206"/>
            <a:ext cx="9143999" cy="78579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 userDrawn="1"/>
        </p:nvSpPr>
        <p:spPr>
          <a:xfrm>
            <a:off x="0" y="6257860"/>
            <a:ext cx="9144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UEB-2022 Conferința Internațională “Ecologia secolului XXI”  </a:t>
            </a:r>
          </a:p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„Conservarea patrimoniului natural și cultural” </a:t>
            </a:r>
            <a:endParaRPr lang="en-US" sz="1100" noProof="0" dirty="0">
              <a:solidFill>
                <a:schemeClr val="bg1"/>
              </a:solidFill>
            </a:endParaRPr>
          </a:p>
        </p:txBody>
      </p:sp>
      <p:pic>
        <p:nvPicPr>
          <p:cNvPr id="11" name="Picture 2" descr="C:\Users\User\Desktop\Eological-University-Bucharest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3120" y="6336704"/>
            <a:ext cx="404664" cy="47667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o-RO" sz="2000" b="1" kern="1200" noProof="0" dirty="0" err="1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</a:t>
            </a:r>
            <a:r>
              <a:rPr lang="ro-RO" sz="2000" b="1" kern="1200" noProof="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- 2020 Conferința Internațională “Ecologia secolului </a:t>
            </a:r>
            <a:r>
              <a:rPr lang="ro-RO" sz="2000" b="1" kern="1200" noProof="0" dirty="0" err="1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XXI</a:t>
            </a:r>
            <a:r>
              <a:rPr lang="ro-RO" sz="2000" b="1" kern="1200" noProof="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”  </a:t>
            </a:r>
            <a:br>
              <a:rPr lang="ro-RO" sz="2000" b="1" kern="1200" noProof="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o-RO" sz="2000" b="1" kern="1200" noProof="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  <a:br>
              <a:rPr lang="ro-RO" sz="2000" b="1" kern="1200" noProof="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o-RO" sz="2200" b="1" dirty="0">
                <a:latin typeface="Times New Roman"/>
                <a:ea typeface="Times New Roman"/>
              </a:rPr>
              <a:t>„</a:t>
            </a:r>
            <a:r>
              <a:rPr lang="ro-RO" sz="2200" b="1" i="1" dirty="0">
                <a:latin typeface="Times New Roman"/>
                <a:ea typeface="Times New Roman"/>
              </a:rPr>
              <a:t>Conservarea patrimoniului natural și cultural</a:t>
            </a:r>
            <a:r>
              <a:rPr lang="ro-RO" sz="2200" b="1" dirty="0">
                <a:latin typeface="Times New Roman"/>
                <a:ea typeface="Times New Roman"/>
              </a:rPr>
              <a:t>”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lang="en-US" sz="2000" b="1" i="0" kern="1200" noProof="0" dirty="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1538" y="1928802"/>
            <a:ext cx="8072462" cy="1671648"/>
          </a:xfrm>
        </p:spPr>
        <p:txBody>
          <a:bodyPr>
            <a:normAutofit/>
          </a:bodyPr>
          <a:lstStyle/>
          <a:p>
            <a:r>
              <a:rPr sz="2400" i="0" dirty="0" err="1">
                <a:latin typeface="Times New Roman" pitchFamily="18" charset="0"/>
                <a:cs typeface="Times New Roman" pitchFamily="18" charset="0"/>
              </a:rPr>
              <a:t>TITLUL</a:t>
            </a:r>
            <a:r>
              <a:rPr sz="2400" i="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sz="2400" i="0" dirty="0" err="1">
                <a:latin typeface="Times New Roman" pitchFamily="18" charset="0"/>
                <a:cs typeface="Times New Roman" pitchFamily="18" charset="0"/>
              </a:rPr>
              <a:t>LUCRĂRII</a:t>
            </a:r>
            <a:endParaRPr sz="2400" i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4857760"/>
            <a:ext cx="8001024" cy="781040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o-RO" sz="1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AUTORI</a:t>
            </a:r>
            <a:endParaRPr lang="en-US" sz="1800" b="1" dirty="0">
              <a:solidFill>
                <a:schemeClr val="tx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sz="2000" i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3</Words>
  <Application>Microsoft Office PowerPoint</Application>
  <PresentationFormat>Expunere pe ecran (4:3)</PresentationFormat>
  <Paragraphs>2</Paragraphs>
  <Slides>3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3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Office Theme</vt:lpstr>
      <vt:lpstr>TITLUL  LUCRĂRII</vt:lpstr>
      <vt:lpstr>Prezentare PowerPoint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irina grigore radulescu</cp:lastModifiedBy>
  <cp:revision>27</cp:revision>
  <dcterms:created xsi:type="dcterms:W3CDTF">2016-03-28T18:17:05Z</dcterms:created>
  <dcterms:modified xsi:type="dcterms:W3CDTF">2022-02-23T08:40:13Z</dcterms:modified>
</cp:coreProperties>
</file>