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3187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85E2894E-A0A4-1D5E-D270-98C6696B72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652163FB-C702-C28C-331A-01753DDE9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CE67B-2EA7-4DA9-8B71-E4325360CE8A}" type="datetimeFigureOut">
              <a:rPr lang="ro-RO" smtClean="0"/>
              <a:t>13.01.2023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83CDAE7A-75EE-075E-9C46-E7D1587B7E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1F9D8C09-94E5-D141-9580-80425CAC9E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4F6C2-33C8-425C-9968-E6302C35D5A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26873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7DA35-0B76-4067-B11C-CCB498EBD944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43ACC-310A-42A0-89C8-D7F04A77C4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 - 2023 Conferința Internațională “Ecologia secolului XXI”  </a:t>
            </a:r>
          </a:p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2000" b="1" i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Conservarea patrimoniului natural și cultural</a:t>
            </a:r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ro-RO" sz="2400" b="1" i="1" kern="1200" noProof="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 descr="C:\Users\User\Desktop\Pag 1.jpg"/>
          <p:cNvPicPr>
            <a:picLocks noChangeAspect="1" noChangeArrowheads="1"/>
          </p:cNvPicPr>
          <p:nvPr userDrawn="1"/>
        </p:nvPicPr>
        <p:blipFill>
          <a:blip r:embed="rId2" cstate="print"/>
          <a:srcRect r="40906"/>
          <a:stretch>
            <a:fillRect/>
          </a:stretch>
        </p:blipFill>
        <p:spPr bwMode="auto">
          <a:xfrm flipH="1">
            <a:off x="-2" y="0"/>
            <a:ext cx="899594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624"/>
            <a:ext cx="1115616" cy="10811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i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en-US" sz="1100" noProof="0" dirty="0">
              <a:solidFill>
                <a:schemeClr val="bg1"/>
              </a:solidFill>
            </a:endParaRPr>
          </a:p>
          <a:p>
            <a:pPr algn="ctr"/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UEB-2023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o-RO" sz="2000" b="1" kern="1200" noProof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</a:t>
            </a: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- 2020 Conferința Internațională “Ecologia secolului </a:t>
            </a:r>
            <a:r>
              <a:rPr lang="ro-RO" sz="2000" b="1" kern="1200" noProof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XXI</a:t>
            </a: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200" b="1" dirty="0">
                <a:latin typeface="Times New Roman"/>
                <a:ea typeface="Times New Roman"/>
              </a:rPr>
              <a:t>„</a:t>
            </a:r>
            <a:r>
              <a:rPr lang="ro-RO" sz="2200" b="1" i="1" dirty="0">
                <a:latin typeface="Times New Roman"/>
                <a:ea typeface="Times New Roman"/>
              </a:rPr>
              <a:t>Conservarea patrimoniului natural și cultural</a:t>
            </a:r>
            <a:r>
              <a:rPr lang="ro-RO" sz="2200" b="1" dirty="0">
                <a:latin typeface="Times New Roman"/>
                <a:ea typeface="Times New Roman"/>
              </a:rPr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2000" b="1" i="0" kern="1200" noProof="0" dirty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1928802"/>
            <a:ext cx="8072462" cy="1671648"/>
          </a:xfrm>
        </p:spPr>
        <p:txBody>
          <a:bodyPr>
            <a:normAutofit/>
          </a:bodyPr>
          <a:lstStyle/>
          <a:p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TITLUL</a:t>
            </a:r>
            <a:r>
              <a:rPr sz="2400" i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LUCRĂRII</a:t>
            </a:r>
            <a:endParaRPr sz="24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4857760"/>
            <a:ext cx="8001024" cy="78104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o-RO" sz="1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AUTORI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0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</Words>
  <Application>Microsoft Office PowerPoint</Application>
  <PresentationFormat>Expunere pe ecran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TITLUL  LUCRĂRII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grigore radulescu</cp:lastModifiedBy>
  <cp:revision>28</cp:revision>
  <dcterms:created xsi:type="dcterms:W3CDTF">2016-03-28T18:17:05Z</dcterms:created>
  <dcterms:modified xsi:type="dcterms:W3CDTF">2023-01-13T11:43:46Z</dcterms:modified>
</cp:coreProperties>
</file>